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7023100" cy="93091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85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ABD00-8025-4A65-BC93-EC01308E1073}" type="datetimeFigureOut">
              <a:rPr lang="fr-FR" smtClean="0"/>
              <a:t>04/12/2013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81E2F-60E0-4CDB-A453-100FAF9AAF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1612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ABD00-8025-4A65-BC93-EC01308E1073}" type="datetimeFigureOut">
              <a:rPr lang="fr-FR" smtClean="0"/>
              <a:t>04/12/2013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81E2F-60E0-4CDB-A453-100FAF9AAF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7445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ABD00-8025-4A65-BC93-EC01308E1073}" type="datetimeFigureOut">
              <a:rPr lang="fr-FR" smtClean="0"/>
              <a:t>04/12/2013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81E2F-60E0-4CDB-A453-100FAF9AAF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862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ABD00-8025-4A65-BC93-EC01308E1073}" type="datetimeFigureOut">
              <a:rPr lang="fr-FR" smtClean="0"/>
              <a:t>04/12/2013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81E2F-60E0-4CDB-A453-100FAF9AAF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5079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ABD00-8025-4A65-BC93-EC01308E1073}" type="datetimeFigureOut">
              <a:rPr lang="fr-FR" smtClean="0"/>
              <a:t>04/12/2013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81E2F-60E0-4CDB-A453-100FAF9AAF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7363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ABD00-8025-4A65-BC93-EC01308E1073}" type="datetimeFigureOut">
              <a:rPr lang="fr-FR" smtClean="0"/>
              <a:t>04/12/2013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81E2F-60E0-4CDB-A453-100FAF9AAF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1399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ABD00-8025-4A65-BC93-EC01308E1073}" type="datetimeFigureOut">
              <a:rPr lang="fr-FR" smtClean="0"/>
              <a:t>04/12/2013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81E2F-60E0-4CDB-A453-100FAF9AAF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8626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ABD00-8025-4A65-BC93-EC01308E1073}" type="datetimeFigureOut">
              <a:rPr lang="fr-FR" smtClean="0"/>
              <a:t>04/12/2013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81E2F-60E0-4CDB-A453-100FAF9AAF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3614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ABD00-8025-4A65-BC93-EC01308E1073}" type="datetimeFigureOut">
              <a:rPr lang="fr-FR" smtClean="0"/>
              <a:t>04/12/2013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81E2F-60E0-4CDB-A453-100FAF9AAF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69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ABD00-8025-4A65-BC93-EC01308E1073}" type="datetimeFigureOut">
              <a:rPr lang="fr-FR" smtClean="0"/>
              <a:t>04/12/2013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81E2F-60E0-4CDB-A453-100FAF9AAF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4060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ABD00-8025-4A65-BC93-EC01308E1073}" type="datetimeFigureOut">
              <a:rPr lang="fr-FR" smtClean="0"/>
              <a:t>04/12/2013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81E2F-60E0-4CDB-A453-100FAF9AAF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6243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6ABD00-8025-4A65-BC93-EC01308E1073}" type="datetimeFigureOut">
              <a:rPr lang="fr-FR" smtClean="0"/>
              <a:t>04/12/2013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681E2F-60E0-4CDB-A453-100FAF9AAF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7250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80727"/>
            <a:ext cx="9131659" cy="5047381"/>
          </a:xfrm>
          <a:prstGeom prst="rect">
            <a:avLst/>
          </a:prstGeom>
        </p:spPr>
      </p:pic>
      <p:cxnSp>
        <p:nvCxnSpPr>
          <p:cNvPr id="6" name="Connecteur droit 5"/>
          <p:cNvCxnSpPr/>
          <p:nvPr/>
        </p:nvCxnSpPr>
        <p:spPr>
          <a:xfrm>
            <a:off x="827584" y="692696"/>
            <a:ext cx="0" cy="5904656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>
            <a:off x="3584476" y="3356992"/>
            <a:ext cx="0" cy="295232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>
            <a:off x="8460432" y="3248996"/>
            <a:ext cx="0" cy="3348356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>
            <a:off x="5794145" y="3356992"/>
            <a:ext cx="0" cy="295232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avec flèche 15"/>
          <p:cNvCxnSpPr/>
          <p:nvPr/>
        </p:nvCxnSpPr>
        <p:spPr>
          <a:xfrm>
            <a:off x="827584" y="6597352"/>
            <a:ext cx="7632848" cy="0"/>
          </a:xfrm>
          <a:prstGeom prst="straightConnector1">
            <a:avLst/>
          </a:prstGeom>
          <a:ln w="158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avec flèche 17"/>
          <p:cNvCxnSpPr/>
          <p:nvPr/>
        </p:nvCxnSpPr>
        <p:spPr>
          <a:xfrm flipH="1">
            <a:off x="827584" y="6309320"/>
            <a:ext cx="2756892" cy="0"/>
          </a:xfrm>
          <a:prstGeom prst="straightConnector1">
            <a:avLst/>
          </a:prstGeom>
          <a:ln w="158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avec flèche 20"/>
          <p:cNvCxnSpPr/>
          <p:nvPr/>
        </p:nvCxnSpPr>
        <p:spPr>
          <a:xfrm flipH="1">
            <a:off x="5794145" y="6237312"/>
            <a:ext cx="2666287" cy="0"/>
          </a:xfrm>
          <a:prstGeom prst="straightConnector1">
            <a:avLst/>
          </a:prstGeom>
          <a:ln w="158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23"/>
          <p:cNvCxnSpPr/>
          <p:nvPr/>
        </p:nvCxnSpPr>
        <p:spPr>
          <a:xfrm>
            <a:off x="1691680" y="692696"/>
            <a:ext cx="0" cy="295232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avec flèche 24"/>
          <p:cNvCxnSpPr/>
          <p:nvPr/>
        </p:nvCxnSpPr>
        <p:spPr>
          <a:xfrm flipH="1">
            <a:off x="827584" y="836712"/>
            <a:ext cx="864096" cy="0"/>
          </a:xfrm>
          <a:prstGeom prst="straightConnector1">
            <a:avLst/>
          </a:prstGeom>
          <a:ln w="158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ZoneTexte 26"/>
          <p:cNvSpPr txBox="1"/>
          <p:nvPr/>
        </p:nvSpPr>
        <p:spPr>
          <a:xfrm>
            <a:off x="971600" y="54868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33</a:t>
            </a:r>
            <a:endParaRPr lang="fr-FR" dirty="0"/>
          </a:p>
        </p:txBody>
      </p:sp>
      <p:sp>
        <p:nvSpPr>
          <p:cNvPr id="28" name="ZoneTexte 27"/>
          <p:cNvSpPr txBox="1"/>
          <p:nvPr/>
        </p:nvSpPr>
        <p:spPr>
          <a:xfrm>
            <a:off x="1763688" y="5949280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110</a:t>
            </a:r>
            <a:endParaRPr lang="fr-FR" dirty="0"/>
          </a:p>
        </p:txBody>
      </p:sp>
      <p:sp>
        <p:nvSpPr>
          <p:cNvPr id="29" name="ZoneTexte 28"/>
          <p:cNvSpPr txBox="1"/>
          <p:nvPr/>
        </p:nvSpPr>
        <p:spPr>
          <a:xfrm>
            <a:off x="6660232" y="5939988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110</a:t>
            </a:r>
          </a:p>
        </p:txBody>
      </p:sp>
      <p:sp>
        <p:nvSpPr>
          <p:cNvPr id="30" name="ZoneTexte 29"/>
          <p:cNvSpPr txBox="1"/>
          <p:nvPr/>
        </p:nvSpPr>
        <p:spPr>
          <a:xfrm>
            <a:off x="4324308" y="6300028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302</a:t>
            </a:r>
            <a:endParaRPr lang="fr-FR" dirty="0"/>
          </a:p>
        </p:txBody>
      </p:sp>
      <p:cxnSp>
        <p:nvCxnSpPr>
          <p:cNvPr id="31" name="Connecteur droit 30"/>
          <p:cNvCxnSpPr/>
          <p:nvPr/>
        </p:nvCxnSpPr>
        <p:spPr>
          <a:xfrm flipH="1">
            <a:off x="5794145" y="3645024"/>
            <a:ext cx="3026327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33"/>
          <p:cNvCxnSpPr/>
          <p:nvPr/>
        </p:nvCxnSpPr>
        <p:spPr>
          <a:xfrm flipH="1">
            <a:off x="279889" y="3340952"/>
            <a:ext cx="1513162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35"/>
          <p:cNvCxnSpPr/>
          <p:nvPr/>
        </p:nvCxnSpPr>
        <p:spPr>
          <a:xfrm flipH="1">
            <a:off x="250526" y="1772816"/>
            <a:ext cx="1513162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36"/>
          <p:cNvCxnSpPr/>
          <p:nvPr/>
        </p:nvCxnSpPr>
        <p:spPr>
          <a:xfrm flipH="1">
            <a:off x="7307310" y="1844824"/>
            <a:ext cx="1513162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avec flèche 38"/>
          <p:cNvCxnSpPr/>
          <p:nvPr/>
        </p:nvCxnSpPr>
        <p:spPr>
          <a:xfrm>
            <a:off x="279889" y="1772816"/>
            <a:ext cx="0" cy="1568136"/>
          </a:xfrm>
          <a:prstGeom prst="straightConnector1">
            <a:avLst/>
          </a:prstGeom>
          <a:ln w="158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avec flèche 39"/>
          <p:cNvCxnSpPr/>
          <p:nvPr/>
        </p:nvCxnSpPr>
        <p:spPr>
          <a:xfrm>
            <a:off x="8676456" y="1844824"/>
            <a:ext cx="0" cy="1800200"/>
          </a:xfrm>
          <a:prstGeom prst="straightConnector1">
            <a:avLst/>
          </a:prstGeom>
          <a:ln w="158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ZoneTexte 41"/>
          <p:cNvSpPr txBox="1"/>
          <p:nvPr/>
        </p:nvSpPr>
        <p:spPr>
          <a:xfrm>
            <a:off x="8617792" y="25568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80</a:t>
            </a:r>
            <a:endParaRPr lang="fr-FR" dirty="0"/>
          </a:p>
        </p:txBody>
      </p:sp>
      <p:sp>
        <p:nvSpPr>
          <p:cNvPr id="43" name="ZoneTexte 42"/>
          <p:cNvSpPr txBox="1"/>
          <p:nvPr/>
        </p:nvSpPr>
        <p:spPr>
          <a:xfrm>
            <a:off x="264864" y="234888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65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374359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5" y="476671"/>
            <a:ext cx="8897316" cy="5925751"/>
          </a:xfrm>
          <a:prstGeom prst="rect">
            <a:avLst/>
          </a:prstGeom>
        </p:spPr>
      </p:pic>
      <p:cxnSp>
        <p:nvCxnSpPr>
          <p:cNvPr id="4" name="Connecteur droit 3"/>
          <p:cNvCxnSpPr/>
          <p:nvPr/>
        </p:nvCxnSpPr>
        <p:spPr>
          <a:xfrm>
            <a:off x="827584" y="3212976"/>
            <a:ext cx="0" cy="295232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cteur droit 4"/>
          <p:cNvCxnSpPr/>
          <p:nvPr/>
        </p:nvCxnSpPr>
        <p:spPr>
          <a:xfrm>
            <a:off x="8532440" y="3284984"/>
            <a:ext cx="0" cy="295232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avec flèche 5"/>
          <p:cNvCxnSpPr/>
          <p:nvPr/>
        </p:nvCxnSpPr>
        <p:spPr>
          <a:xfrm>
            <a:off x="827584" y="6021288"/>
            <a:ext cx="7704856" cy="0"/>
          </a:xfrm>
          <a:prstGeom prst="straightConnector1">
            <a:avLst/>
          </a:prstGeom>
          <a:ln w="158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/>
        </p:nvCxnSpPr>
        <p:spPr>
          <a:xfrm flipH="1">
            <a:off x="251520" y="5373216"/>
            <a:ext cx="403444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flipH="1">
            <a:off x="251520" y="1052736"/>
            <a:ext cx="3962432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/>
          <p:cNvCxnSpPr/>
          <p:nvPr/>
        </p:nvCxnSpPr>
        <p:spPr>
          <a:xfrm>
            <a:off x="279889" y="1052736"/>
            <a:ext cx="0" cy="4320480"/>
          </a:xfrm>
          <a:prstGeom prst="straightConnector1">
            <a:avLst/>
          </a:prstGeom>
          <a:ln w="158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ZoneTexte 14"/>
          <p:cNvSpPr txBox="1"/>
          <p:nvPr/>
        </p:nvSpPr>
        <p:spPr>
          <a:xfrm>
            <a:off x="4324308" y="5661248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141</a:t>
            </a:r>
            <a:endParaRPr lang="fr-FR" dirty="0"/>
          </a:p>
        </p:txBody>
      </p:sp>
      <p:sp>
        <p:nvSpPr>
          <p:cNvPr id="16" name="ZoneTexte 15"/>
          <p:cNvSpPr txBox="1"/>
          <p:nvPr/>
        </p:nvSpPr>
        <p:spPr>
          <a:xfrm>
            <a:off x="251520" y="305966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77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783011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-27384"/>
            <a:ext cx="9180512" cy="6885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ZoneTexte 1"/>
          <p:cNvSpPr txBox="1"/>
          <p:nvPr/>
        </p:nvSpPr>
        <p:spPr>
          <a:xfrm>
            <a:off x="2555776" y="404664"/>
            <a:ext cx="46326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Dessin profil réservoir imprimable: L: 141; h: 77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233352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39" y="620688"/>
            <a:ext cx="9028922" cy="5616624"/>
          </a:xfrm>
          <a:prstGeom prst="rect">
            <a:avLst/>
          </a:prstGeom>
        </p:spPr>
      </p:pic>
      <p:cxnSp>
        <p:nvCxnSpPr>
          <p:cNvPr id="3" name="Connecteur droit 2"/>
          <p:cNvCxnSpPr/>
          <p:nvPr/>
        </p:nvCxnSpPr>
        <p:spPr>
          <a:xfrm>
            <a:off x="323528" y="620688"/>
            <a:ext cx="0" cy="244827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Connecteur droit 3"/>
          <p:cNvCxnSpPr/>
          <p:nvPr/>
        </p:nvCxnSpPr>
        <p:spPr>
          <a:xfrm>
            <a:off x="4644008" y="620688"/>
            <a:ext cx="0" cy="2016224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cteur droit avec flèche 4"/>
          <p:cNvCxnSpPr/>
          <p:nvPr/>
        </p:nvCxnSpPr>
        <p:spPr>
          <a:xfrm flipH="1">
            <a:off x="323528" y="836712"/>
            <a:ext cx="4320480" cy="0"/>
          </a:xfrm>
          <a:prstGeom prst="straightConnector1">
            <a:avLst/>
          </a:prstGeom>
          <a:ln w="158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ZoneTexte 9"/>
          <p:cNvSpPr txBox="1"/>
          <p:nvPr/>
        </p:nvSpPr>
        <p:spPr>
          <a:xfrm>
            <a:off x="2123728" y="332656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151</a:t>
            </a:r>
            <a:endParaRPr lang="fr-FR" dirty="0"/>
          </a:p>
        </p:txBody>
      </p:sp>
      <p:cxnSp>
        <p:nvCxnSpPr>
          <p:cNvPr id="11" name="Connecteur droit 10"/>
          <p:cNvCxnSpPr/>
          <p:nvPr/>
        </p:nvCxnSpPr>
        <p:spPr>
          <a:xfrm flipH="1">
            <a:off x="250526" y="2420888"/>
            <a:ext cx="4682508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 flipH="1">
            <a:off x="323528" y="4941168"/>
            <a:ext cx="1513162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avec flèche 12"/>
          <p:cNvCxnSpPr/>
          <p:nvPr/>
        </p:nvCxnSpPr>
        <p:spPr>
          <a:xfrm>
            <a:off x="301708" y="2420888"/>
            <a:ext cx="21820" cy="2520280"/>
          </a:xfrm>
          <a:prstGeom prst="straightConnector1">
            <a:avLst/>
          </a:prstGeom>
          <a:ln w="158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ZoneTexte 13"/>
          <p:cNvSpPr txBox="1"/>
          <p:nvPr/>
        </p:nvSpPr>
        <p:spPr>
          <a:xfrm>
            <a:off x="474216" y="324433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80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65795" y="6237312"/>
            <a:ext cx="83579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Bouchon: diam </a:t>
            </a:r>
            <a:r>
              <a:rPr lang="fr-FR" dirty="0" err="1" smtClean="0"/>
              <a:t>ext</a:t>
            </a:r>
            <a:r>
              <a:rPr lang="fr-FR" dirty="0" smtClean="0"/>
              <a:t> 42,5mm ; diam </a:t>
            </a:r>
            <a:r>
              <a:rPr lang="fr-FR" dirty="0" err="1" smtClean="0"/>
              <a:t>int</a:t>
            </a:r>
            <a:r>
              <a:rPr lang="fr-FR" dirty="0" smtClean="0"/>
              <a:t> 39mm; Filetage: 40x100 ; Hauteur 12,5mm; Tube</a:t>
            </a:r>
          </a:p>
          <a:p>
            <a:r>
              <a:rPr lang="fr-FR" dirty="0" smtClean="0"/>
              <a:t> fileté ( soudé sur réservoir) hauteur 19 mm; hauteur filetage 8mm.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266668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666"/>
            <a:ext cx="3901440" cy="4541520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912" y="2852936"/>
            <a:ext cx="5201920" cy="3799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313287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55</Words>
  <Application>Microsoft Office PowerPoint</Application>
  <PresentationFormat>Affichage à l'écran (4:3)</PresentationFormat>
  <Paragraphs>13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Delphi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Gilles GRIGNON</dc:creator>
  <cp:lastModifiedBy>Gilles GRIGNON</cp:lastModifiedBy>
  <cp:revision>6</cp:revision>
  <cp:lastPrinted>2013-12-03T12:22:37Z</cp:lastPrinted>
  <dcterms:created xsi:type="dcterms:W3CDTF">2013-12-03T12:01:26Z</dcterms:created>
  <dcterms:modified xsi:type="dcterms:W3CDTF">2013-12-04T12:00:56Z</dcterms:modified>
</cp:coreProperties>
</file>