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5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781-3966-4809-A4FF-9CE601043567}" type="datetimeFigureOut">
              <a:rPr lang="fr-FR" smtClean="0"/>
              <a:t>14/02/2015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6F39-8666-4BF5-AE5E-21282D767204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781-3966-4809-A4FF-9CE601043567}" type="datetimeFigureOut">
              <a:rPr lang="fr-FR" smtClean="0"/>
              <a:t>14/02/2015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6F39-8666-4BF5-AE5E-21282D767204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781-3966-4809-A4FF-9CE601043567}" type="datetimeFigureOut">
              <a:rPr lang="fr-FR" smtClean="0"/>
              <a:t>14/02/2015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6F39-8666-4BF5-AE5E-21282D767204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781-3966-4809-A4FF-9CE601043567}" type="datetimeFigureOut">
              <a:rPr lang="fr-FR" smtClean="0"/>
              <a:t>14/02/2015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6F39-8666-4BF5-AE5E-21282D767204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781-3966-4809-A4FF-9CE601043567}" type="datetimeFigureOut">
              <a:rPr lang="fr-FR" smtClean="0"/>
              <a:t>14/02/2015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6F39-8666-4BF5-AE5E-21282D767204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781-3966-4809-A4FF-9CE601043567}" type="datetimeFigureOut">
              <a:rPr lang="fr-FR" smtClean="0"/>
              <a:t>14/02/2015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6F39-8666-4BF5-AE5E-21282D767204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781-3966-4809-A4FF-9CE601043567}" type="datetimeFigureOut">
              <a:rPr lang="fr-FR" smtClean="0"/>
              <a:t>14/02/2015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6F39-8666-4BF5-AE5E-21282D767204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781-3966-4809-A4FF-9CE601043567}" type="datetimeFigureOut">
              <a:rPr lang="fr-FR" smtClean="0"/>
              <a:t>14/02/2015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6F39-8666-4BF5-AE5E-21282D767204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781-3966-4809-A4FF-9CE601043567}" type="datetimeFigureOut">
              <a:rPr lang="fr-FR" smtClean="0"/>
              <a:t>14/02/2015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6F39-8666-4BF5-AE5E-21282D767204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781-3966-4809-A4FF-9CE601043567}" type="datetimeFigureOut">
              <a:rPr lang="fr-FR" smtClean="0"/>
              <a:t>14/02/2015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6F39-8666-4BF5-AE5E-21282D767204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781-3966-4809-A4FF-9CE601043567}" type="datetimeFigureOut">
              <a:rPr lang="fr-FR" smtClean="0"/>
              <a:t>14/02/2015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6F39-8666-4BF5-AE5E-21282D767204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06781-3966-4809-A4FF-9CE601043567}" type="datetimeFigureOut">
              <a:rPr lang="fr-FR" smtClean="0"/>
              <a:t>14/02/2015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6F39-8666-4BF5-AE5E-21282D767204}" type="slidenum">
              <a:rPr lang="fr-FR" smtClean="0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Fabrication bielle </a:t>
            </a:r>
            <a:r>
              <a:rPr lang="fr-FR" dirty="0" smtClean="0"/>
              <a:t>minimotor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40960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13/02/2015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Perçage des trous de graissage</a:t>
            </a:r>
            <a:endParaRPr lang="fr-FR" dirty="0"/>
          </a:p>
        </p:txBody>
      </p:sp>
      <p:pic>
        <p:nvPicPr>
          <p:cNvPr id="5" name="Espace réservé du contenu 4" descr="P10406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5482952" cy="4112214"/>
          </a:xfrm>
        </p:spPr>
      </p:pic>
      <p:sp>
        <p:nvSpPr>
          <p:cNvPr id="6" name="ZoneTexte 5"/>
          <p:cNvSpPr txBox="1"/>
          <p:nvPr/>
        </p:nvSpPr>
        <p:spPr>
          <a:xfrm>
            <a:off x="539552" y="5877272"/>
            <a:ext cx="604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bielle terminée fait 50 g au lieu des 44 g pour celle d’origine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Bielle avec bague montée à chaud</a:t>
            </a:r>
            <a:endParaRPr lang="fr-FR" dirty="0"/>
          </a:p>
        </p:txBody>
      </p:sp>
      <p:pic>
        <p:nvPicPr>
          <p:cNvPr id="6" name="Espace réservé du contenu 5" descr="P10406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88282"/>
            <a:ext cx="4038600" cy="3028950"/>
          </a:xfrm>
        </p:spPr>
      </p:pic>
      <p:pic>
        <p:nvPicPr>
          <p:cNvPr id="7" name="Espace réservé du contenu 6" descr="P10406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88282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Bielle après un léger polissage</a:t>
            </a:r>
            <a:endParaRPr lang="fr-FR" dirty="0"/>
          </a:p>
        </p:txBody>
      </p:sp>
      <p:pic>
        <p:nvPicPr>
          <p:cNvPr id="5" name="Espace réservé du contenu 4" descr="P10406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5050904" cy="3788178"/>
          </a:xfrm>
        </p:spPr>
      </p:pic>
      <p:sp>
        <p:nvSpPr>
          <p:cNvPr id="6" name="ZoneTexte 5"/>
          <p:cNvSpPr txBox="1"/>
          <p:nvPr/>
        </p:nvSpPr>
        <p:spPr>
          <a:xfrm>
            <a:off x="755576" y="6021288"/>
            <a:ext cx="611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FINI !  Il n’y plus qu’a remonter la bielle dans son vilebrequin …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Découpage d’un bloc </a:t>
            </a:r>
            <a:endParaRPr lang="fr-FR" dirty="0"/>
          </a:p>
        </p:txBody>
      </p:sp>
      <p:pic>
        <p:nvPicPr>
          <p:cNvPr id="5" name="Espace réservé du contenu 4" descr="P10406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68760"/>
            <a:ext cx="8219306" cy="41088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usinage</a:t>
            </a:r>
            <a:endParaRPr lang="fr-FR" dirty="0"/>
          </a:p>
        </p:txBody>
      </p:sp>
      <p:pic>
        <p:nvPicPr>
          <p:cNvPr id="5" name="Espace réservé du contenu 4" descr="P10406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ce réservé du contenu 5" descr="P10406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usinage</a:t>
            </a:r>
            <a:endParaRPr lang="fr-FR" dirty="0"/>
          </a:p>
        </p:txBody>
      </p:sp>
      <p:pic>
        <p:nvPicPr>
          <p:cNvPr id="5" name="Espace réservé du contenu 4" descr="P10406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ce réservé du contenu 5" descr="P10406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usinage</a:t>
            </a:r>
            <a:endParaRPr lang="fr-FR" dirty="0"/>
          </a:p>
        </p:txBody>
      </p:sp>
      <p:pic>
        <p:nvPicPr>
          <p:cNvPr id="5" name="Espace réservé du contenu 4" descr="P10406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ce réservé du contenu 5" descr="P10406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Bielle avant détourage </a:t>
            </a:r>
            <a:endParaRPr lang="fr-FR" dirty="0"/>
          </a:p>
        </p:txBody>
      </p:sp>
      <p:pic>
        <p:nvPicPr>
          <p:cNvPr id="5" name="Espace réservé du contenu 4" descr="P10406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ce réservé du contenu 5" descr="P10406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Réalisation du support bielle pour détourage</a:t>
            </a:r>
            <a:endParaRPr lang="fr-FR" dirty="0"/>
          </a:p>
        </p:txBody>
      </p:sp>
      <p:pic>
        <p:nvPicPr>
          <p:cNvPr id="5" name="Espace réservé du contenu 4" descr="P10406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88840"/>
            <a:ext cx="5410944" cy="405820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Détourage grossier</a:t>
            </a:r>
            <a:endParaRPr lang="fr-FR" dirty="0"/>
          </a:p>
        </p:txBody>
      </p:sp>
      <p:pic>
        <p:nvPicPr>
          <p:cNvPr id="5" name="Espace réservé du contenu 4" descr="P10406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ce réservé du contenu 5" descr="P10406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Finition détourage</a:t>
            </a:r>
            <a:endParaRPr lang="fr-FR" dirty="0"/>
          </a:p>
        </p:txBody>
      </p:sp>
      <p:pic>
        <p:nvPicPr>
          <p:cNvPr id="5" name="Espace réservé du contenu 4" descr="P10406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ce réservé du contenu 5" descr="P10406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66</Words>
  <Application>Microsoft Office PowerPoint</Application>
  <PresentationFormat>Affichage à l'écran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Fabrication bielle minimotor</vt:lpstr>
      <vt:lpstr>Découpage d’un bloc </vt:lpstr>
      <vt:lpstr>usinage</vt:lpstr>
      <vt:lpstr>usinage</vt:lpstr>
      <vt:lpstr>usinage</vt:lpstr>
      <vt:lpstr>Bielle avant détourage </vt:lpstr>
      <vt:lpstr>Réalisation du support bielle pour détourage</vt:lpstr>
      <vt:lpstr>Détourage grossier</vt:lpstr>
      <vt:lpstr>Finition détourage</vt:lpstr>
      <vt:lpstr>Perçage des trous de graissage</vt:lpstr>
      <vt:lpstr>Bielle avec bague montée à chaud</vt:lpstr>
      <vt:lpstr>Bielle après un léger polissage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Fabrication bielle minimotor</dc:title>
  <dc:creator>VirgGrig</dc:creator>
  <cp:lastModifiedBy>VirgGrig</cp:lastModifiedBy>
  <cp:revision>2</cp:revision>
  <dcterms:created xsi:type="dcterms:W3CDTF">2015-02-14T15:29:45Z</dcterms:created>
  <dcterms:modified xsi:type="dcterms:W3CDTF">2015-02-14T15:49:00Z</dcterms:modified>
</cp:coreProperties>
</file>